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4" Type="http://schemas.openxmlformats.org/officeDocument/2006/relationships/image" Target="../media/image27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4" Type="http://schemas.openxmlformats.org/officeDocument/2006/relationships/image" Target="../media/image2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C008E9-91BE-44A0-AAAC-6303337DC6D9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8769F8-B0EF-460C-A51F-F875ED802DBE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Cel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powinien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być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</a:t>
          </a:r>
        </a:p>
      </dgm:t>
    </dgm:pt>
    <dgm:pt modelId="{44D1B709-CA80-4CFA-ACC0-146AD195AD87}" type="parTrans" cxnId="{CCF73ECC-FA8D-4155-B85B-DC42DD119512}">
      <dgm:prSet/>
      <dgm:spPr/>
      <dgm:t>
        <a:bodyPr/>
        <a:lstStyle/>
        <a:p>
          <a:endParaRPr lang="en-US"/>
        </a:p>
      </dgm:t>
    </dgm:pt>
    <dgm:pt modelId="{70DF59A5-C38F-4C99-9781-E3EA8C49B77E}" type="sibTrans" cxnId="{CCF73ECC-FA8D-4155-B85B-DC42DD119512}">
      <dgm:prSet/>
      <dgm:spPr/>
      <dgm:t>
        <a:bodyPr/>
        <a:lstStyle/>
        <a:p>
          <a:endParaRPr lang="en-US"/>
        </a:p>
      </dgm:t>
    </dgm:pt>
    <dgm:pt modelId="{80F95C86-75FC-4122-B81F-C01ABC85618C}">
      <dgm:prSet/>
      <dgm:spPr/>
      <dgm:t>
        <a:bodyPr/>
        <a:lstStyle/>
        <a:p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Konkretny (S)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</a:p>
      </dgm:t>
    </dgm:pt>
    <dgm:pt modelId="{4A3FB8AF-A884-4794-B5F8-45F42D7E29E1}" type="parTrans" cxnId="{A56D5EBE-0F8E-4D64-A6A2-F06FA0337DA2}">
      <dgm:prSet/>
      <dgm:spPr/>
      <dgm:t>
        <a:bodyPr/>
        <a:lstStyle/>
        <a:p>
          <a:endParaRPr lang="en-US"/>
        </a:p>
      </dgm:t>
    </dgm:pt>
    <dgm:pt modelId="{4B1B5567-94A2-45EF-B5F9-898B2B3319AF}" type="sibTrans" cxnId="{A56D5EBE-0F8E-4D64-A6A2-F06FA0337DA2}">
      <dgm:prSet/>
      <dgm:spPr/>
      <dgm:t>
        <a:bodyPr/>
        <a:lstStyle/>
        <a:p>
          <a:endParaRPr lang="en-US"/>
        </a:p>
      </dgm:t>
    </dgm:pt>
    <dgm:pt modelId="{C69F3A22-5EE3-4F0D-9F78-5F35DD8458DB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Mierzalny</a:t>
          </a:r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(M),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63E006F-42C4-48D6-A8BC-09B63D432581}" type="parTrans" cxnId="{01C7BE39-924F-4AE5-9EC0-367062D973A9}">
      <dgm:prSet/>
      <dgm:spPr/>
      <dgm:t>
        <a:bodyPr/>
        <a:lstStyle/>
        <a:p>
          <a:endParaRPr lang="en-US"/>
        </a:p>
      </dgm:t>
    </dgm:pt>
    <dgm:pt modelId="{B5C9F462-DDA7-4E0D-B3C3-355CE51F1C40}" type="sibTrans" cxnId="{01C7BE39-924F-4AE5-9EC0-367062D973A9}">
      <dgm:prSet/>
      <dgm:spPr/>
      <dgm:t>
        <a:bodyPr/>
        <a:lstStyle/>
        <a:p>
          <a:endParaRPr lang="en-US"/>
        </a:p>
      </dgm:t>
    </dgm:pt>
    <dgm:pt modelId="{AD0AA404-9CD2-40A0-84C0-68A3F86A96F0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Osiągalny</a:t>
          </a:r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(R)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</a:p>
      </dgm:t>
    </dgm:pt>
    <dgm:pt modelId="{7B147C0E-C77F-41D4-9983-C5E54123F16E}" type="parTrans" cxnId="{FEEFD375-6C31-47F9-B91A-F880A01231A6}">
      <dgm:prSet/>
      <dgm:spPr/>
      <dgm:t>
        <a:bodyPr/>
        <a:lstStyle/>
        <a:p>
          <a:endParaRPr lang="en-US"/>
        </a:p>
      </dgm:t>
    </dgm:pt>
    <dgm:pt modelId="{3E177591-B5C4-4FBC-A76E-58A39D97F63E}" type="sibTrans" cxnId="{FEEFD375-6C31-47F9-B91A-F880A01231A6}">
      <dgm:prSet/>
      <dgm:spPr/>
      <dgm:t>
        <a:bodyPr/>
        <a:lstStyle/>
        <a:p>
          <a:endParaRPr lang="en-US"/>
        </a:p>
      </dgm:t>
    </dgm:pt>
    <dgm:pt modelId="{4752CF06-8B33-4BF5-91D8-CAFE2B1D8743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Istotny</a:t>
          </a:r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(A)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</a:p>
      </dgm:t>
    </dgm:pt>
    <dgm:pt modelId="{9C5D98DC-88E5-4FBF-882B-3A868DBF73EB}" type="parTrans" cxnId="{D5F9D2EF-1935-465B-ACD7-5D8A71C19BF4}">
      <dgm:prSet/>
      <dgm:spPr/>
      <dgm:t>
        <a:bodyPr/>
        <a:lstStyle/>
        <a:p>
          <a:endParaRPr lang="en-US"/>
        </a:p>
      </dgm:t>
    </dgm:pt>
    <dgm:pt modelId="{9F189720-6B58-48C9-97A8-77CCD0C9AAF2}" type="sibTrans" cxnId="{D5F9D2EF-1935-465B-ACD7-5D8A71C19BF4}">
      <dgm:prSet/>
      <dgm:spPr/>
      <dgm:t>
        <a:bodyPr/>
        <a:lstStyle/>
        <a:p>
          <a:endParaRPr lang="en-US"/>
        </a:p>
      </dgm:t>
    </dgm:pt>
    <dgm:pt modelId="{12FBF5D9-92D8-4653-88BC-28077C0AF197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Określony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czasie</a:t>
          </a:r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(T)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C1A14285-4D3D-4B9C-ACAD-A69756AC76C1}" type="parTrans" cxnId="{E7F8FE73-BA23-49C9-A95D-70EC05234B59}">
      <dgm:prSet/>
      <dgm:spPr/>
      <dgm:t>
        <a:bodyPr/>
        <a:lstStyle/>
        <a:p>
          <a:endParaRPr lang="en-US"/>
        </a:p>
      </dgm:t>
    </dgm:pt>
    <dgm:pt modelId="{5FB43A26-05A5-4AFC-96FF-D8A6E782E078}" type="sibTrans" cxnId="{E7F8FE73-BA23-49C9-A95D-70EC05234B59}">
      <dgm:prSet/>
      <dgm:spPr/>
      <dgm:t>
        <a:bodyPr/>
        <a:lstStyle/>
        <a:p>
          <a:endParaRPr lang="en-US"/>
        </a:p>
      </dgm:t>
    </dgm:pt>
    <dgm:pt modelId="{67A1F9D3-01B1-4264-8143-EB868B300D3B}" type="pres">
      <dgm:prSet presAssocID="{E0C008E9-91BE-44A0-AAAC-6303337DC6D9}" presName="linear" presStyleCnt="0">
        <dgm:presLayoutVars>
          <dgm:dir/>
          <dgm:animLvl val="lvl"/>
          <dgm:resizeHandles val="exact"/>
        </dgm:presLayoutVars>
      </dgm:prSet>
      <dgm:spPr/>
    </dgm:pt>
    <dgm:pt modelId="{4D14BFDC-6E1F-467C-9CEF-14DCA4B0D5B6}" type="pres">
      <dgm:prSet presAssocID="{DF8769F8-B0EF-460C-A51F-F875ED802DBE}" presName="parentLin" presStyleCnt="0"/>
      <dgm:spPr/>
    </dgm:pt>
    <dgm:pt modelId="{AD8CBB97-A181-4B37-B012-39E4EE53F5B9}" type="pres">
      <dgm:prSet presAssocID="{DF8769F8-B0EF-460C-A51F-F875ED802DBE}" presName="parentLeftMargin" presStyleLbl="node1" presStyleIdx="0" presStyleCnt="1"/>
      <dgm:spPr/>
    </dgm:pt>
    <dgm:pt modelId="{31EE467C-5789-4B2D-83E8-2BA2C9F73270}" type="pres">
      <dgm:prSet presAssocID="{DF8769F8-B0EF-460C-A51F-F875ED802DB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D4548128-2AA2-455D-835D-2B15AFBF869F}" type="pres">
      <dgm:prSet presAssocID="{DF8769F8-B0EF-460C-A51F-F875ED802DBE}" presName="negativeSpace" presStyleCnt="0"/>
      <dgm:spPr/>
    </dgm:pt>
    <dgm:pt modelId="{74A5C33F-89FB-460D-96F7-25B929293E33}" type="pres">
      <dgm:prSet presAssocID="{DF8769F8-B0EF-460C-A51F-F875ED802DB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EC895B03-593F-4C73-B8A0-C1847DE6E5F6}" type="presOf" srcId="{C69F3A22-5EE3-4F0D-9F78-5F35DD8458DB}" destId="{74A5C33F-89FB-460D-96F7-25B929293E33}" srcOrd="0" destOrd="1" presId="urn:microsoft.com/office/officeart/2005/8/layout/list1"/>
    <dgm:cxn modelId="{63E20412-DACA-4F37-BD05-5DE12DE05363}" type="presOf" srcId="{12FBF5D9-92D8-4653-88BC-28077C0AF197}" destId="{74A5C33F-89FB-460D-96F7-25B929293E33}" srcOrd="0" destOrd="4" presId="urn:microsoft.com/office/officeart/2005/8/layout/list1"/>
    <dgm:cxn modelId="{E1F06024-0BE9-4CDF-8B4C-04F151F6462A}" type="presOf" srcId="{E0C008E9-91BE-44A0-AAAC-6303337DC6D9}" destId="{67A1F9D3-01B1-4264-8143-EB868B300D3B}" srcOrd="0" destOrd="0" presId="urn:microsoft.com/office/officeart/2005/8/layout/list1"/>
    <dgm:cxn modelId="{894CCD28-5FF7-48BD-93EB-77B96BA2DACD}" type="presOf" srcId="{4752CF06-8B33-4BF5-91D8-CAFE2B1D8743}" destId="{74A5C33F-89FB-460D-96F7-25B929293E33}" srcOrd="0" destOrd="3" presId="urn:microsoft.com/office/officeart/2005/8/layout/list1"/>
    <dgm:cxn modelId="{01C7BE39-924F-4AE5-9EC0-367062D973A9}" srcId="{DF8769F8-B0EF-460C-A51F-F875ED802DBE}" destId="{C69F3A22-5EE3-4F0D-9F78-5F35DD8458DB}" srcOrd="1" destOrd="0" parTransId="{263E006F-42C4-48D6-A8BC-09B63D432581}" sibTransId="{B5C9F462-DDA7-4E0D-B3C3-355CE51F1C40}"/>
    <dgm:cxn modelId="{968DE96E-D9B7-4AA8-9AF1-3CFCD275E810}" type="presOf" srcId="{DF8769F8-B0EF-460C-A51F-F875ED802DBE}" destId="{31EE467C-5789-4B2D-83E8-2BA2C9F73270}" srcOrd="1" destOrd="0" presId="urn:microsoft.com/office/officeart/2005/8/layout/list1"/>
    <dgm:cxn modelId="{E7F8FE73-BA23-49C9-A95D-70EC05234B59}" srcId="{DF8769F8-B0EF-460C-A51F-F875ED802DBE}" destId="{12FBF5D9-92D8-4653-88BC-28077C0AF197}" srcOrd="4" destOrd="0" parTransId="{C1A14285-4D3D-4B9C-ACAD-A69756AC76C1}" sibTransId="{5FB43A26-05A5-4AFC-96FF-D8A6E782E078}"/>
    <dgm:cxn modelId="{FEEFD375-6C31-47F9-B91A-F880A01231A6}" srcId="{DF8769F8-B0EF-460C-A51F-F875ED802DBE}" destId="{AD0AA404-9CD2-40A0-84C0-68A3F86A96F0}" srcOrd="2" destOrd="0" parTransId="{7B147C0E-C77F-41D4-9983-C5E54123F16E}" sibTransId="{3E177591-B5C4-4FBC-A76E-58A39D97F63E}"/>
    <dgm:cxn modelId="{7C90EE7D-330F-41F0-8F77-5A1E0CE7C9CB}" type="presOf" srcId="{DF8769F8-B0EF-460C-A51F-F875ED802DBE}" destId="{AD8CBB97-A181-4B37-B012-39E4EE53F5B9}" srcOrd="0" destOrd="0" presId="urn:microsoft.com/office/officeart/2005/8/layout/list1"/>
    <dgm:cxn modelId="{120351B4-0CE0-4FAD-A364-96BE830685DC}" type="presOf" srcId="{80F95C86-75FC-4122-B81F-C01ABC85618C}" destId="{74A5C33F-89FB-460D-96F7-25B929293E33}" srcOrd="0" destOrd="0" presId="urn:microsoft.com/office/officeart/2005/8/layout/list1"/>
    <dgm:cxn modelId="{44211EB7-36FF-494A-8AFC-D3E5DAF52D56}" type="presOf" srcId="{AD0AA404-9CD2-40A0-84C0-68A3F86A96F0}" destId="{74A5C33F-89FB-460D-96F7-25B929293E33}" srcOrd="0" destOrd="2" presId="urn:microsoft.com/office/officeart/2005/8/layout/list1"/>
    <dgm:cxn modelId="{A56D5EBE-0F8E-4D64-A6A2-F06FA0337DA2}" srcId="{DF8769F8-B0EF-460C-A51F-F875ED802DBE}" destId="{80F95C86-75FC-4122-B81F-C01ABC85618C}" srcOrd="0" destOrd="0" parTransId="{4A3FB8AF-A884-4794-B5F8-45F42D7E29E1}" sibTransId="{4B1B5567-94A2-45EF-B5F9-898B2B3319AF}"/>
    <dgm:cxn modelId="{CCF73ECC-FA8D-4155-B85B-DC42DD119512}" srcId="{E0C008E9-91BE-44A0-AAAC-6303337DC6D9}" destId="{DF8769F8-B0EF-460C-A51F-F875ED802DBE}" srcOrd="0" destOrd="0" parTransId="{44D1B709-CA80-4CFA-ACC0-146AD195AD87}" sibTransId="{70DF59A5-C38F-4C99-9781-E3EA8C49B77E}"/>
    <dgm:cxn modelId="{D5F9D2EF-1935-465B-ACD7-5D8A71C19BF4}" srcId="{DF8769F8-B0EF-460C-A51F-F875ED802DBE}" destId="{4752CF06-8B33-4BF5-91D8-CAFE2B1D8743}" srcOrd="3" destOrd="0" parTransId="{9C5D98DC-88E5-4FBF-882B-3A868DBF73EB}" sibTransId="{9F189720-6B58-48C9-97A8-77CCD0C9AAF2}"/>
    <dgm:cxn modelId="{A3BAA058-B569-423C-A3C1-7A04CCF6BC07}" type="presParOf" srcId="{67A1F9D3-01B1-4264-8143-EB868B300D3B}" destId="{4D14BFDC-6E1F-467C-9CEF-14DCA4B0D5B6}" srcOrd="0" destOrd="0" presId="urn:microsoft.com/office/officeart/2005/8/layout/list1"/>
    <dgm:cxn modelId="{19C82D66-C34E-4BBB-906C-0D0504FDD68E}" type="presParOf" srcId="{4D14BFDC-6E1F-467C-9CEF-14DCA4B0D5B6}" destId="{AD8CBB97-A181-4B37-B012-39E4EE53F5B9}" srcOrd="0" destOrd="0" presId="urn:microsoft.com/office/officeart/2005/8/layout/list1"/>
    <dgm:cxn modelId="{EBF0D521-3013-4BAA-B1DF-096179856BAE}" type="presParOf" srcId="{4D14BFDC-6E1F-467C-9CEF-14DCA4B0D5B6}" destId="{31EE467C-5789-4B2D-83E8-2BA2C9F73270}" srcOrd="1" destOrd="0" presId="urn:microsoft.com/office/officeart/2005/8/layout/list1"/>
    <dgm:cxn modelId="{2FC5B0E2-AF08-4876-82B7-0FA94D3B0EB4}" type="presParOf" srcId="{67A1F9D3-01B1-4264-8143-EB868B300D3B}" destId="{D4548128-2AA2-455D-835D-2B15AFBF869F}" srcOrd="1" destOrd="0" presId="urn:microsoft.com/office/officeart/2005/8/layout/list1"/>
    <dgm:cxn modelId="{B544616A-FEEB-425A-B4D8-A75A42AD356B}" type="presParOf" srcId="{67A1F9D3-01B1-4264-8143-EB868B300D3B}" destId="{74A5C33F-89FB-460D-96F7-25B929293E3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90AABA-4996-494B-A3CB-01B102C2D07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4648B3F7-4924-4740-B368-5F932C19C563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Zmniejszyć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ilość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odpadów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plastikowych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o 30% do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końca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sezonu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letniego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B98BD48F-17BD-4253-B002-196562F8E50F}" type="parTrans" cxnId="{7F6A3EBE-74AF-49A7-8A06-2E587032B6C9}">
      <dgm:prSet/>
      <dgm:spPr/>
      <dgm:t>
        <a:bodyPr/>
        <a:lstStyle/>
        <a:p>
          <a:endParaRPr lang="en-US"/>
        </a:p>
      </dgm:t>
    </dgm:pt>
    <dgm:pt modelId="{123AC9CF-66AF-4DAB-B0A0-65B00A7B9B3F}" type="sibTrans" cxnId="{7F6A3EBE-74AF-49A7-8A06-2E587032B6C9}">
      <dgm:prSet/>
      <dgm:spPr/>
      <dgm:t>
        <a:bodyPr/>
        <a:lstStyle/>
        <a:p>
          <a:endParaRPr lang="en-US"/>
        </a:p>
      </dgm:t>
    </dgm:pt>
    <dgm:pt modelId="{6B1B5DFD-2DD7-4A9F-8671-B5EFD4770D82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Wprowadzić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system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rowerów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gości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maja 2026.</a:t>
          </a:r>
        </a:p>
      </dgm:t>
    </dgm:pt>
    <dgm:pt modelId="{DC646731-6276-4709-A5B8-514F19F55AEA}" type="parTrans" cxnId="{8FE124D7-12F1-45BC-B86F-11D87A4A0B5B}">
      <dgm:prSet/>
      <dgm:spPr/>
      <dgm:t>
        <a:bodyPr/>
        <a:lstStyle/>
        <a:p>
          <a:endParaRPr lang="en-US"/>
        </a:p>
      </dgm:t>
    </dgm:pt>
    <dgm:pt modelId="{EEC9AE2E-87A9-47D7-96FA-D4AB151DBF77}" type="sibTrans" cxnId="{8FE124D7-12F1-45BC-B86F-11D87A4A0B5B}">
      <dgm:prSet/>
      <dgm:spPr/>
      <dgm:t>
        <a:bodyPr/>
        <a:lstStyle/>
        <a:p>
          <a:endParaRPr lang="en-US"/>
        </a:p>
      </dgm:t>
    </dgm:pt>
    <dgm:pt modelId="{0EEDD8C4-7270-436D-843E-7887304F2EDB}" type="pres">
      <dgm:prSet presAssocID="{6890AABA-4996-494B-A3CB-01B102C2D07C}" presName="root" presStyleCnt="0">
        <dgm:presLayoutVars>
          <dgm:dir/>
          <dgm:resizeHandles val="exact"/>
        </dgm:presLayoutVars>
      </dgm:prSet>
      <dgm:spPr/>
    </dgm:pt>
    <dgm:pt modelId="{B0EEFF8C-EC3F-4F2B-81F2-92CBB023E2E4}" type="pres">
      <dgm:prSet presAssocID="{4648B3F7-4924-4740-B368-5F932C19C563}" presName="compNode" presStyleCnt="0"/>
      <dgm:spPr/>
    </dgm:pt>
    <dgm:pt modelId="{4B65DD2B-FB0D-46ED-A7D5-69D76AEBAD08}" type="pres">
      <dgm:prSet presAssocID="{4648B3F7-4924-4740-B368-5F932C19C563}" presName="bgRect" presStyleLbl="bgShp" presStyleIdx="0" presStyleCnt="2"/>
      <dgm:spPr/>
    </dgm:pt>
    <dgm:pt modelId="{8024E0C5-632C-4429-9ACF-55FF3E257D6D}" type="pres">
      <dgm:prSet presAssocID="{4648B3F7-4924-4740-B368-5F932C19C563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cycle Sign"/>
        </a:ext>
      </dgm:extLst>
    </dgm:pt>
    <dgm:pt modelId="{BE2690D8-3342-48B3-BAA2-80EC59D98AB1}" type="pres">
      <dgm:prSet presAssocID="{4648B3F7-4924-4740-B368-5F932C19C563}" presName="spaceRect" presStyleCnt="0"/>
      <dgm:spPr/>
    </dgm:pt>
    <dgm:pt modelId="{F1613E72-CC38-4D13-AA6B-0F63F526178E}" type="pres">
      <dgm:prSet presAssocID="{4648B3F7-4924-4740-B368-5F932C19C563}" presName="parTx" presStyleLbl="revTx" presStyleIdx="0" presStyleCnt="2">
        <dgm:presLayoutVars>
          <dgm:chMax val="0"/>
          <dgm:chPref val="0"/>
        </dgm:presLayoutVars>
      </dgm:prSet>
      <dgm:spPr/>
    </dgm:pt>
    <dgm:pt modelId="{789604CE-E426-4C50-BD51-FC98239917D7}" type="pres">
      <dgm:prSet presAssocID="{123AC9CF-66AF-4DAB-B0A0-65B00A7B9B3F}" presName="sibTrans" presStyleCnt="0"/>
      <dgm:spPr/>
    </dgm:pt>
    <dgm:pt modelId="{8F9D17D7-875A-413F-9271-914CF4283B86}" type="pres">
      <dgm:prSet presAssocID="{6B1B5DFD-2DD7-4A9F-8671-B5EFD4770D82}" presName="compNode" presStyleCnt="0"/>
      <dgm:spPr/>
    </dgm:pt>
    <dgm:pt modelId="{2901BA80-2992-40F0-B95A-5C94B818227B}" type="pres">
      <dgm:prSet presAssocID="{6B1B5DFD-2DD7-4A9F-8671-B5EFD4770D82}" presName="bgRect" presStyleLbl="bgShp" presStyleIdx="1" presStyleCnt="2"/>
      <dgm:spPr/>
    </dgm:pt>
    <dgm:pt modelId="{5C456730-B841-49BB-AC44-677C9A830F0F}" type="pres">
      <dgm:prSet presAssocID="{6B1B5DFD-2DD7-4A9F-8671-B5EFD4770D82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olarstwo"/>
        </a:ext>
      </dgm:extLst>
    </dgm:pt>
    <dgm:pt modelId="{59D6BE4F-E6B4-4A5B-B396-8537B525EDD8}" type="pres">
      <dgm:prSet presAssocID="{6B1B5DFD-2DD7-4A9F-8671-B5EFD4770D82}" presName="spaceRect" presStyleCnt="0"/>
      <dgm:spPr/>
    </dgm:pt>
    <dgm:pt modelId="{9A506F16-E9DA-46F6-A155-E3D39D2ACEFA}" type="pres">
      <dgm:prSet presAssocID="{6B1B5DFD-2DD7-4A9F-8671-B5EFD4770D82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98AF3810-5767-4E43-BA3A-E690276A1EA2}" type="presOf" srcId="{4648B3F7-4924-4740-B368-5F932C19C563}" destId="{F1613E72-CC38-4D13-AA6B-0F63F526178E}" srcOrd="0" destOrd="0" presId="urn:microsoft.com/office/officeart/2018/2/layout/IconVerticalSolidList"/>
    <dgm:cxn modelId="{E457981F-9D63-4C4D-B0B4-371353A7E9FB}" type="presOf" srcId="{6890AABA-4996-494B-A3CB-01B102C2D07C}" destId="{0EEDD8C4-7270-436D-843E-7887304F2EDB}" srcOrd="0" destOrd="0" presId="urn:microsoft.com/office/officeart/2018/2/layout/IconVerticalSolidList"/>
    <dgm:cxn modelId="{7F6A3EBE-74AF-49A7-8A06-2E587032B6C9}" srcId="{6890AABA-4996-494B-A3CB-01B102C2D07C}" destId="{4648B3F7-4924-4740-B368-5F932C19C563}" srcOrd="0" destOrd="0" parTransId="{B98BD48F-17BD-4253-B002-196562F8E50F}" sibTransId="{123AC9CF-66AF-4DAB-B0A0-65B00A7B9B3F}"/>
    <dgm:cxn modelId="{8FE124D7-12F1-45BC-B86F-11D87A4A0B5B}" srcId="{6890AABA-4996-494B-A3CB-01B102C2D07C}" destId="{6B1B5DFD-2DD7-4A9F-8671-B5EFD4770D82}" srcOrd="1" destOrd="0" parTransId="{DC646731-6276-4709-A5B8-514F19F55AEA}" sibTransId="{EEC9AE2E-87A9-47D7-96FA-D4AB151DBF77}"/>
    <dgm:cxn modelId="{9FA975EE-F313-4F74-957C-644CDC3EF25D}" type="presOf" srcId="{6B1B5DFD-2DD7-4A9F-8671-B5EFD4770D82}" destId="{9A506F16-E9DA-46F6-A155-E3D39D2ACEFA}" srcOrd="0" destOrd="0" presId="urn:microsoft.com/office/officeart/2018/2/layout/IconVerticalSolidList"/>
    <dgm:cxn modelId="{832B2CE6-256C-4278-A417-D3CC6676E3E7}" type="presParOf" srcId="{0EEDD8C4-7270-436D-843E-7887304F2EDB}" destId="{B0EEFF8C-EC3F-4F2B-81F2-92CBB023E2E4}" srcOrd="0" destOrd="0" presId="urn:microsoft.com/office/officeart/2018/2/layout/IconVerticalSolidList"/>
    <dgm:cxn modelId="{09DD8CB6-9BBB-4323-B11A-8927DAF5D271}" type="presParOf" srcId="{B0EEFF8C-EC3F-4F2B-81F2-92CBB023E2E4}" destId="{4B65DD2B-FB0D-46ED-A7D5-69D76AEBAD08}" srcOrd="0" destOrd="0" presId="urn:microsoft.com/office/officeart/2018/2/layout/IconVerticalSolidList"/>
    <dgm:cxn modelId="{BC03BEEF-0637-4433-BE95-73595EBDFC41}" type="presParOf" srcId="{B0EEFF8C-EC3F-4F2B-81F2-92CBB023E2E4}" destId="{8024E0C5-632C-4429-9ACF-55FF3E257D6D}" srcOrd="1" destOrd="0" presId="urn:microsoft.com/office/officeart/2018/2/layout/IconVerticalSolidList"/>
    <dgm:cxn modelId="{029BEEF5-85C4-4F01-BCC9-09C513246944}" type="presParOf" srcId="{B0EEFF8C-EC3F-4F2B-81F2-92CBB023E2E4}" destId="{BE2690D8-3342-48B3-BAA2-80EC59D98AB1}" srcOrd="2" destOrd="0" presId="urn:microsoft.com/office/officeart/2018/2/layout/IconVerticalSolidList"/>
    <dgm:cxn modelId="{B0306EE2-2BD2-4AF8-8D6F-CE4E86C69E23}" type="presParOf" srcId="{B0EEFF8C-EC3F-4F2B-81F2-92CBB023E2E4}" destId="{F1613E72-CC38-4D13-AA6B-0F63F526178E}" srcOrd="3" destOrd="0" presId="urn:microsoft.com/office/officeart/2018/2/layout/IconVerticalSolidList"/>
    <dgm:cxn modelId="{2B6502EC-2934-4D8A-BF9D-F0E398D03EDE}" type="presParOf" srcId="{0EEDD8C4-7270-436D-843E-7887304F2EDB}" destId="{789604CE-E426-4C50-BD51-FC98239917D7}" srcOrd="1" destOrd="0" presId="urn:microsoft.com/office/officeart/2018/2/layout/IconVerticalSolidList"/>
    <dgm:cxn modelId="{D1CF0A5E-E3E6-4467-8A56-6A66B386AA45}" type="presParOf" srcId="{0EEDD8C4-7270-436D-843E-7887304F2EDB}" destId="{8F9D17D7-875A-413F-9271-914CF4283B86}" srcOrd="2" destOrd="0" presId="urn:microsoft.com/office/officeart/2018/2/layout/IconVerticalSolidList"/>
    <dgm:cxn modelId="{6F5C401F-232C-47AE-9B08-4222915ABBC9}" type="presParOf" srcId="{8F9D17D7-875A-413F-9271-914CF4283B86}" destId="{2901BA80-2992-40F0-B95A-5C94B818227B}" srcOrd="0" destOrd="0" presId="urn:microsoft.com/office/officeart/2018/2/layout/IconVerticalSolidList"/>
    <dgm:cxn modelId="{A24D50E4-0784-424F-A8BB-7C80381DE582}" type="presParOf" srcId="{8F9D17D7-875A-413F-9271-914CF4283B86}" destId="{5C456730-B841-49BB-AC44-677C9A830F0F}" srcOrd="1" destOrd="0" presId="urn:microsoft.com/office/officeart/2018/2/layout/IconVerticalSolidList"/>
    <dgm:cxn modelId="{C522007B-230C-4274-951F-30DD514A5841}" type="presParOf" srcId="{8F9D17D7-875A-413F-9271-914CF4283B86}" destId="{59D6BE4F-E6B4-4A5B-B396-8537B525EDD8}" srcOrd="2" destOrd="0" presId="urn:microsoft.com/office/officeart/2018/2/layout/IconVerticalSolidList"/>
    <dgm:cxn modelId="{8BADC89B-4D3C-46FD-ACFB-2DF4A4C43E7B}" type="presParOf" srcId="{8F9D17D7-875A-413F-9271-914CF4283B86}" destId="{9A506F16-E9DA-46F6-A155-E3D39D2ACE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A5C33F-89FB-460D-96F7-25B929293E33}">
      <dsp:nvSpPr>
        <dsp:cNvPr id="0" name=""/>
        <dsp:cNvSpPr/>
      </dsp:nvSpPr>
      <dsp:spPr>
        <a:xfrm>
          <a:off x="0" y="610090"/>
          <a:ext cx="5846500" cy="4079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3753" tIns="728980" rIns="453753" bIns="248920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Konkretny (S)</a:t>
          </a: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Mierzalny</a:t>
          </a:r>
          <a:r>
            <a:rPr lang="pl-PL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(M),</a:t>
          </a:r>
          <a:endParaRPr lang="en-US" sz="3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Osiągalny</a:t>
          </a:r>
          <a:r>
            <a:rPr lang="pl-PL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(R)</a:t>
          </a: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Istotny</a:t>
          </a:r>
          <a:r>
            <a:rPr lang="pl-PL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(A)</a:t>
          </a: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</a:t>
          </a:r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Określony</a:t>
          </a: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czasie</a:t>
          </a:r>
          <a:r>
            <a:rPr lang="pl-PL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(T)</a:t>
          </a: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0" y="610090"/>
        <a:ext cx="5846500" cy="4079250"/>
      </dsp:txXfrm>
    </dsp:sp>
    <dsp:sp modelId="{31EE467C-5789-4B2D-83E8-2BA2C9F73270}">
      <dsp:nvSpPr>
        <dsp:cNvPr id="0" name=""/>
        <dsp:cNvSpPr/>
      </dsp:nvSpPr>
      <dsp:spPr>
        <a:xfrm>
          <a:off x="292325" y="93490"/>
          <a:ext cx="4092550" cy="1033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4689" tIns="0" rIns="154689" bIns="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Cel </a:t>
          </a: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powinien</a:t>
          </a: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być</a:t>
          </a: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</a:t>
          </a:r>
        </a:p>
      </dsp:txBody>
      <dsp:txXfrm>
        <a:off x="342762" y="143927"/>
        <a:ext cx="3991676" cy="9323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65DD2B-FB0D-46ED-A7D5-69D76AEBAD08}">
      <dsp:nvSpPr>
        <dsp:cNvPr id="0" name=""/>
        <dsp:cNvSpPr/>
      </dsp:nvSpPr>
      <dsp:spPr>
        <a:xfrm>
          <a:off x="0" y="784225"/>
          <a:ext cx="5139901" cy="144780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24E0C5-632C-4429-9ACF-55FF3E257D6D}">
      <dsp:nvSpPr>
        <dsp:cNvPr id="0" name=""/>
        <dsp:cNvSpPr/>
      </dsp:nvSpPr>
      <dsp:spPr>
        <a:xfrm>
          <a:off x="437959" y="1109981"/>
          <a:ext cx="796290" cy="79629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613E72-CC38-4D13-AA6B-0F63F526178E}">
      <dsp:nvSpPr>
        <dsp:cNvPr id="0" name=""/>
        <dsp:cNvSpPr/>
      </dsp:nvSpPr>
      <dsp:spPr>
        <a:xfrm>
          <a:off x="1672210" y="784225"/>
          <a:ext cx="3467690" cy="14478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226" tIns="153226" rIns="153226" bIns="153226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Zmniejszyć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ilość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odpadów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plastikowych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o 30% do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końca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sezonu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letniego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1672210" y="784225"/>
        <a:ext cx="3467690" cy="1447801"/>
      </dsp:txXfrm>
    </dsp:sp>
    <dsp:sp modelId="{2901BA80-2992-40F0-B95A-5C94B818227B}">
      <dsp:nvSpPr>
        <dsp:cNvPr id="0" name=""/>
        <dsp:cNvSpPr/>
      </dsp:nvSpPr>
      <dsp:spPr>
        <a:xfrm>
          <a:off x="0" y="2593977"/>
          <a:ext cx="5139901" cy="144780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456730-B841-49BB-AC44-677C9A830F0F}">
      <dsp:nvSpPr>
        <dsp:cNvPr id="0" name=""/>
        <dsp:cNvSpPr/>
      </dsp:nvSpPr>
      <dsp:spPr>
        <a:xfrm>
          <a:off x="437959" y="2919733"/>
          <a:ext cx="796290" cy="79629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506F16-E9DA-46F6-A155-E3D39D2ACEFA}">
      <dsp:nvSpPr>
        <dsp:cNvPr id="0" name=""/>
        <dsp:cNvSpPr/>
      </dsp:nvSpPr>
      <dsp:spPr>
        <a:xfrm>
          <a:off x="1672210" y="2593977"/>
          <a:ext cx="3467690" cy="14478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226" tIns="153226" rIns="153226" bIns="153226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Wprowadzić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system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rowerów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gości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maja 2026.</a:t>
          </a:r>
        </a:p>
      </dsp:txBody>
      <dsp:txXfrm>
        <a:off x="1672210" y="2593977"/>
        <a:ext cx="3467690" cy="14478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06.07.2025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Reguła SMART w zrównoważonym rozwoju – Cele SMART jako fundament strategii zrównoważonego rozwoju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06.07.2025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1168605"/>
            <a:ext cx="9219015" cy="3566165"/>
          </a:xfrm>
        </p:spPr>
        <p:txBody>
          <a:bodyPr vert="horz" lIns="80189" tIns="40094" rIns="80189" bIns="40094" rtlCol="0" anchor="b" anchorCtr="0"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Ćwiczenie</a:t>
            </a:r>
            <a:r>
              <a:rPr lang="en-US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en-US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sformułuj</a:t>
            </a:r>
            <a:r>
              <a:rPr lang="en-US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cel SMART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5061" y="5142864"/>
            <a:ext cx="9219015" cy="988046"/>
          </a:xfrm>
        </p:spPr>
        <p:txBody>
          <a:bodyPr vert="horz" lIns="80189" tIns="40094" rIns="80189" bIns="40094" rtlCol="0">
            <a:normAutofit fontScale="77500" lnSpcReduction="20000"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000" dirty="0" err="1">
                <a:latin typeface="+mn-lt"/>
                <a:ea typeface="+mn-ea"/>
                <a:cs typeface="+mn-cs"/>
              </a:rPr>
              <a:t>Opracuj</a:t>
            </a:r>
            <a:r>
              <a:rPr lang="en-US" sz="3000" dirty="0">
                <a:latin typeface="+mn-lt"/>
                <a:ea typeface="+mn-ea"/>
                <a:cs typeface="+mn-cs"/>
              </a:rPr>
              <a:t> </a:t>
            </a:r>
            <a:r>
              <a:rPr lang="en-US" sz="3000" dirty="0" err="1">
                <a:latin typeface="+mn-lt"/>
                <a:ea typeface="+mn-ea"/>
                <a:cs typeface="+mn-cs"/>
              </a:rPr>
              <a:t>własny</a:t>
            </a:r>
            <a:r>
              <a:rPr lang="en-US" sz="3000" dirty="0">
                <a:latin typeface="+mn-lt"/>
                <a:ea typeface="+mn-ea"/>
                <a:cs typeface="+mn-cs"/>
              </a:rPr>
              <a:t> cel SMART </a:t>
            </a:r>
            <a:r>
              <a:rPr lang="en-US" sz="3000" dirty="0" err="1">
                <a:latin typeface="+mn-lt"/>
                <a:ea typeface="+mn-ea"/>
                <a:cs typeface="+mn-cs"/>
              </a:rPr>
              <a:t>dotyczący</a:t>
            </a:r>
            <a:r>
              <a:rPr lang="en-US" sz="3000" dirty="0">
                <a:latin typeface="+mn-lt"/>
                <a:ea typeface="+mn-ea"/>
                <a:cs typeface="+mn-cs"/>
              </a:rPr>
              <a:t> </a:t>
            </a:r>
            <a:r>
              <a:rPr lang="en-US" sz="3000" dirty="0" err="1">
                <a:latin typeface="+mn-lt"/>
                <a:ea typeface="+mn-ea"/>
                <a:cs typeface="+mn-cs"/>
              </a:rPr>
              <a:t>wybranej</a:t>
            </a:r>
            <a:r>
              <a:rPr lang="en-US" sz="3000" dirty="0">
                <a:latin typeface="+mn-lt"/>
                <a:ea typeface="+mn-ea"/>
                <a:cs typeface="+mn-cs"/>
              </a:rPr>
              <a:t> </a:t>
            </a:r>
            <a:r>
              <a:rPr lang="en-US" sz="3000" dirty="0" err="1">
                <a:latin typeface="+mn-lt"/>
                <a:ea typeface="+mn-ea"/>
                <a:cs typeface="+mn-cs"/>
              </a:rPr>
              <a:t>organizacji</a:t>
            </a:r>
            <a:r>
              <a:rPr lang="en-US" sz="3000" dirty="0">
                <a:latin typeface="+mn-lt"/>
                <a:ea typeface="+mn-ea"/>
                <a:cs typeface="+mn-cs"/>
              </a:rPr>
              <a:t> </a:t>
            </a:r>
            <a:r>
              <a:rPr lang="en-US" sz="3000" dirty="0" err="1">
                <a:latin typeface="+mn-lt"/>
                <a:ea typeface="+mn-ea"/>
                <a:cs typeface="+mn-cs"/>
              </a:rPr>
              <a:t>turystycznej</a:t>
            </a:r>
            <a:r>
              <a:rPr lang="en-US" sz="3000" dirty="0">
                <a:latin typeface="+mn-lt"/>
                <a:ea typeface="+mn-ea"/>
                <a:cs typeface="+mn-cs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trzałki wskazujące w prawo, gdy jedna wskazuje w lewo">
            <a:extLst>
              <a:ext uri="{FF2B5EF4-FFF2-40B4-BE49-F238E27FC236}">
                <a16:creationId xmlns:a16="http://schemas.microsoft.com/office/drawing/2014/main" id="{457ABB52-EF9E-0561-551E-F937E9A7F6A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267" t="7177" r="14415" b="-1"/>
          <a:stretch>
            <a:fillRect/>
          </a:stretch>
        </p:blipFill>
        <p:spPr>
          <a:xfrm>
            <a:off x="3089933" y="772773"/>
            <a:ext cx="7601879" cy="60141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093" y="99556"/>
            <a:ext cx="3528298" cy="2809875"/>
          </a:xfrm>
        </p:spPr>
        <p:txBody>
          <a:bodyPr vert="horz" lIns="80189" tIns="40094" rIns="80189" bIns="40094" rtlCol="0" anchor="b" anchorCtr="0">
            <a:normAutofit/>
          </a:bodyPr>
          <a:lstStyle/>
          <a:p>
            <a:r>
              <a:rPr lang="en-US" sz="4210" dirty="0" err="1">
                <a:solidFill>
                  <a:schemeClr val="tx1"/>
                </a:solidFill>
              </a:rPr>
              <a:t>Dlaczego</a:t>
            </a:r>
            <a:r>
              <a:rPr lang="en-US" sz="4210" dirty="0">
                <a:solidFill>
                  <a:schemeClr val="tx1"/>
                </a:solidFill>
              </a:rPr>
              <a:t> </a:t>
            </a:r>
            <a:r>
              <a:rPr lang="en-US" sz="4210" dirty="0" err="1">
                <a:solidFill>
                  <a:schemeClr val="tx1"/>
                </a:solidFill>
              </a:rPr>
              <a:t>warto</a:t>
            </a:r>
            <a:r>
              <a:rPr lang="en-US" sz="4210" dirty="0">
                <a:solidFill>
                  <a:schemeClr val="tx1"/>
                </a:solidFill>
              </a:rPr>
              <a:t> </a:t>
            </a:r>
            <a:r>
              <a:rPr lang="en-US" sz="4210" dirty="0" err="1">
                <a:solidFill>
                  <a:schemeClr val="tx1"/>
                </a:solidFill>
              </a:rPr>
              <a:t>planować</a:t>
            </a:r>
            <a:r>
              <a:rPr lang="en-US" sz="4210" dirty="0">
                <a:solidFill>
                  <a:schemeClr val="tx1"/>
                </a:solidFill>
              </a:rPr>
              <a:t> </a:t>
            </a:r>
            <a:r>
              <a:rPr lang="en-US" sz="4210" dirty="0" err="1">
                <a:solidFill>
                  <a:schemeClr val="tx1"/>
                </a:solidFill>
              </a:rPr>
              <a:t>cele</a:t>
            </a:r>
            <a:r>
              <a:rPr lang="en-US" sz="4210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371" y="3052906"/>
            <a:ext cx="2088232" cy="2671147"/>
          </a:xfrm>
        </p:spPr>
        <p:txBody>
          <a:bodyPr vert="horz" lIns="80189" tIns="40094" rIns="80189" bIns="40094" rtlCol="0">
            <a:normAutofit/>
          </a:bodyPr>
          <a:lstStyle/>
          <a:p>
            <a:pPr marL="0" indent="0">
              <a:buNone/>
            </a:pPr>
            <a:r>
              <a:rPr lang="en-US" sz="1754" dirty="0"/>
              <a:t>Brak </a:t>
            </a:r>
            <a:r>
              <a:rPr lang="en-US" sz="1754" dirty="0" err="1"/>
              <a:t>konkretnych</a:t>
            </a:r>
            <a:r>
              <a:rPr lang="en-US" sz="1754" dirty="0"/>
              <a:t> </a:t>
            </a:r>
            <a:r>
              <a:rPr lang="en-US" sz="1754" dirty="0" err="1"/>
              <a:t>celów</a:t>
            </a:r>
            <a:r>
              <a:rPr lang="en-US" sz="1754" dirty="0"/>
              <a:t> = </a:t>
            </a:r>
            <a:r>
              <a:rPr lang="en-US" sz="1754" dirty="0" err="1"/>
              <a:t>brak</a:t>
            </a:r>
            <a:r>
              <a:rPr lang="en-US" sz="1754" dirty="0"/>
              <a:t> </a:t>
            </a:r>
            <a:r>
              <a:rPr lang="en-US" sz="1754" dirty="0" err="1"/>
              <a:t>kierunku</a:t>
            </a:r>
            <a:r>
              <a:rPr lang="en-US" sz="1754" dirty="0"/>
              <a:t> </a:t>
            </a:r>
            <a:r>
              <a:rPr lang="en-US" sz="1754" dirty="0" err="1"/>
              <a:t>działań</a:t>
            </a:r>
            <a:r>
              <a:rPr lang="en-US" sz="1754" dirty="0"/>
              <a:t> </a:t>
            </a:r>
            <a:r>
              <a:rPr lang="en-US" sz="1754" dirty="0" err="1"/>
              <a:t>i</a:t>
            </a:r>
            <a:r>
              <a:rPr lang="en-US" sz="1754" dirty="0"/>
              <a:t> </a:t>
            </a:r>
            <a:r>
              <a:rPr lang="en-US" sz="1754" dirty="0" err="1"/>
              <a:t>trudność</a:t>
            </a:r>
            <a:r>
              <a:rPr lang="en-US" sz="1754" dirty="0"/>
              <a:t> w </a:t>
            </a:r>
            <a:r>
              <a:rPr lang="en-US" sz="1754" dirty="0" err="1"/>
              <a:t>ocenie</a:t>
            </a:r>
            <a:r>
              <a:rPr lang="en-US" sz="1754" dirty="0"/>
              <a:t> </a:t>
            </a:r>
            <a:r>
              <a:rPr lang="en-US" sz="1754" dirty="0" err="1"/>
              <a:t>postępów</a:t>
            </a:r>
            <a:r>
              <a:rPr lang="en-US" sz="1754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14" y="2249340"/>
            <a:ext cx="2731941" cy="2101495"/>
          </a:xfrm>
        </p:spPr>
        <p:txBody>
          <a:bodyPr anchor="b">
            <a:normAutofit/>
          </a:bodyPr>
          <a:lstStyle/>
          <a:p>
            <a:pPr algn="r"/>
            <a:r>
              <a:rPr lang="pl-PL" sz="3508" dirty="0">
                <a:solidFill>
                  <a:schemeClr val="tx1"/>
                </a:solidFill>
              </a:rPr>
              <a:t>Czym jest reguła SMART</a:t>
            </a:r>
            <a:endParaRPr lang="pl-PL" sz="3508" dirty="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2C1C809-2FD8-6451-FBA4-A9B49FDFE4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1346989"/>
              </p:ext>
            </p:extLst>
          </p:nvPr>
        </p:nvGraphicFramePr>
        <p:xfrm>
          <a:off x="4301501" y="1430866"/>
          <a:ext cx="5846500" cy="4782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1757024"/>
            <a:ext cx="5508956" cy="3626584"/>
          </a:xfrm>
        </p:spPr>
        <p:txBody>
          <a:bodyPr vert="horz" lIns="80189" tIns="40094" rIns="80189" bIns="40094" rtlCol="0" anchor="b" anchorCtr="0"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5788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 – Specific (</a:t>
            </a:r>
            <a:r>
              <a:rPr lang="en-US" sz="5788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konkretny</a:t>
            </a:r>
            <a:r>
              <a:rPr lang="en-US" sz="5788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2584" y="1853568"/>
            <a:ext cx="2806601" cy="3377075"/>
          </a:xfrm>
        </p:spPr>
        <p:txBody>
          <a:bodyPr vert="horz" lIns="80189" tIns="40094" rIns="80189" bIns="40094" rtlCol="0" anchor="b">
            <a:normAutofit fontScale="85000" lnSpcReduction="20000"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 </a:t>
            </a:r>
            <a:r>
              <a:rPr lang="en-US" sz="3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dokładnie</a:t>
            </a:r>
            <a:r>
              <a:rPr lang="en-US" sz="3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chcemy</a:t>
            </a:r>
            <a:r>
              <a:rPr lang="en-US" sz="3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osiągnąć</a:t>
            </a:r>
            <a:r>
              <a:rPr lang="en-US" sz="3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 Np. </a:t>
            </a:r>
            <a:r>
              <a:rPr lang="en-US" sz="3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zmniejszyć</a:t>
            </a:r>
            <a:r>
              <a:rPr lang="en-US" sz="3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zużycie</a:t>
            </a:r>
            <a:r>
              <a:rPr lang="en-US" sz="3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wody</a:t>
            </a:r>
            <a:r>
              <a:rPr lang="en-US" sz="3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 </a:t>
            </a:r>
            <a:r>
              <a:rPr lang="en-US" sz="3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hotelu</a:t>
            </a:r>
            <a:r>
              <a:rPr lang="en-US" sz="3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1757024"/>
            <a:ext cx="5508956" cy="3626584"/>
          </a:xfrm>
        </p:spPr>
        <p:txBody>
          <a:bodyPr vert="horz" lIns="80189" tIns="40094" rIns="80189" bIns="40094" rtlCol="0" anchor="b" anchorCtr="0">
            <a:normAutofit fontScale="9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5788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 – Measurable (</a:t>
            </a:r>
            <a:r>
              <a:rPr lang="en-US" sz="5788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mierzalny</a:t>
            </a:r>
            <a:r>
              <a:rPr lang="en-US" sz="5788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2584" y="1853568"/>
            <a:ext cx="2806601" cy="3377075"/>
          </a:xfrm>
        </p:spPr>
        <p:txBody>
          <a:bodyPr vert="horz" lIns="80189" tIns="40094" rIns="80189" bIns="40094" rtlCol="0" anchor="b"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105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Jak </a:t>
            </a:r>
            <a:r>
              <a:rPr lang="en-US" sz="2105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zmierzymy</a:t>
            </a:r>
            <a:r>
              <a:rPr lang="en-US" sz="2105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105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postęp</a:t>
            </a:r>
            <a:r>
              <a:rPr lang="en-US" sz="2105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 Np. </a:t>
            </a:r>
            <a:r>
              <a:rPr lang="en-US" sz="2105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zmniejszenie</a:t>
            </a:r>
            <a:r>
              <a:rPr lang="en-US" sz="2105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105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zużycia</a:t>
            </a:r>
            <a:r>
              <a:rPr lang="en-US" sz="2105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 15% w </a:t>
            </a:r>
            <a:r>
              <a:rPr lang="en-US" sz="2105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ciągu</a:t>
            </a:r>
            <a:r>
              <a:rPr lang="en-US" sz="2105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105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roku</a:t>
            </a:r>
            <a:r>
              <a:rPr lang="en-US" sz="2105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1757024"/>
            <a:ext cx="5508956" cy="3626584"/>
          </a:xfrm>
        </p:spPr>
        <p:txBody>
          <a:bodyPr vert="horz" lIns="80189" tIns="40094" rIns="80189" bIns="40094" rtlCol="0" anchor="b" anchorCtr="0"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5788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– Achievable (</a:t>
            </a:r>
            <a:r>
              <a:rPr lang="en-US" sz="5788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osiągalny</a:t>
            </a:r>
            <a:r>
              <a:rPr lang="en-US" sz="5788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2584" y="1853568"/>
            <a:ext cx="2806601" cy="3377075"/>
          </a:xfrm>
        </p:spPr>
        <p:txBody>
          <a:bodyPr vert="horz" lIns="80189" tIns="40094" rIns="80189" bIns="40094" rtlCol="0" anchor="b"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105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Czy</a:t>
            </a:r>
            <a:r>
              <a:rPr lang="en-US" sz="2105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cel jest </a:t>
            </a:r>
            <a:r>
              <a:rPr lang="en-US" sz="2105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realistyczny</a:t>
            </a:r>
            <a:r>
              <a:rPr lang="en-US" sz="2105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 </a:t>
            </a:r>
            <a:r>
              <a:rPr lang="en-US" sz="2105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Czy</a:t>
            </a:r>
            <a:r>
              <a:rPr lang="en-US" sz="2105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105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mamy</a:t>
            </a:r>
            <a:r>
              <a:rPr lang="en-US" sz="2105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105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zasoby</a:t>
            </a:r>
            <a:r>
              <a:rPr lang="en-US" sz="2105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105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kompetencje</a:t>
            </a:r>
            <a:r>
              <a:rPr lang="en-US" sz="2105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105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narzędzia</a:t>
            </a:r>
            <a:r>
              <a:rPr lang="en-US" sz="2105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1757024"/>
            <a:ext cx="5508956" cy="3626584"/>
          </a:xfrm>
        </p:spPr>
        <p:txBody>
          <a:bodyPr vert="horz" lIns="80189" tIns="40094" rIns="80189" bIns="40094" rtlCol="0" anchor="b" anchorCtr="0"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5788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 – Relevant (</a:t>
            </a:r>
            <a:r>
              <a:rPr lang="en-US" sz="5788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istotny</a:t>
            </a:r>
            <a:r>
              <a:rPr lang="en-US" sz="5788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2584" y="1853568"/>
            <a:ext cx="2806601" cy="3377075"/>
          </a:xfrm>
        </p:spPr>
        <p:txBody>
          <a:bodyPr vert="horz" lIns="80189" tIns="40094" rIns="80189" bIns="40094" rtlCol="0" anchor="b"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105" dirty="0" err="1">
                <a:latin typeface="+mn-lt"/>
                <a:ea typeface="+mn-ea"/>
                <a:cs typeface="+mn-cs"/>
              </a:rPr>
              <a:t>Czy</a:t>
            </a:r>
            <a:r>
              <a:rPr lang="en-US" sz="2105" dirty="0">
                <a:latin typeface="+mn-lt"/>
                <a:ea typeface="+mn-ea"/>
                <a:cs typeface="+mn-cs"/>
              </a:rPr>
              <a:t> cel jest </a:t>
            </a:r>
            <a:r>
              <a:rPr lang="en-US" sz="2105" dirty="0" err="1">
                <a:latin typeface="+mn-lt"/>
                <a:ea typeface="+mn-ea"/>
                <a:cs typeface="+mn-cs"/>
              </a:rPr>
              <a:t>ważny</a:t>
            </a:r>
            <a:r>
              <a:rPr lang="en-US" sz="2105" dirty="0">
                <a:latin typeface="+mn-lt"/>
                <a:ea typeface="+mn-ea"/>
                <a:cs typeface="+mn-cs"/>
              </a:rPr>
              <a:t> z </a:t>
            </a:r>
            <a:r>
              <a:rPr lang="en-US" sz="2105" dirty="0" err="1">
                <a:latin typeface="+mn-lt"/>
                <a:ea typeface="+mn-ea"/>
                <a:cs typeface="+mn-cs"/>
              </a:rPr>
              <a:t>punktu</a:t>
            </a:r>
            <a:r>
              <a:rPr lang="en-US" sz="2105" dirty="0">
                <a:latin typeface="+mn-lt"/>
                <a:ea typeface="+mn-ea"/>
                <a:cs typeface="+mn-cs"/>
              </a:rPr>
              <a:t> </a:t>
            </a:r>
            <a:r>
              <a:rPr lang="en-US" sz="2105" dirty="0" err="1">
                <a:latin typeface="+mn-lt"/>
                <a:ea typeface="+mn-ea"/>
                <a:cs typeface="+mn-cs"/>
              </a:rPr>
              <a:t>widzenia</a:t>
            </a:r>
            <a:r>
              <a:rPr lang="en-US" sz="2105" dirty="0">
                <a:latin typeface="+mn-lt"/>
                <a:ea typeface="+mn-ea"/>
                <a:cs typeface="+mn-cs"/>
              </a:rPr>
              <a:t> </a:t>
            </a:r>
            <a:r>
              <a:rPr lang="en-US" sz="2105" dirty="0" err="1">
                <a:latin typeface="+mn-lt"/>
                <a:ea typeface="+mn-ea"/>
                <a:cs typeface="+mn-cs"/>
              </a:rPr>
              <a:t>strategii</a:t>
            </a:r>
            <a:r>
              <a:rPr lang="en-US" sz="2105" dirty="0">
                <a:latin typeface="+mn-lt"/>
                <a:ea typeface="+mn-ea"/>
                <a:cs typeface="+mn-cs"/>
              </a:rPr>
              <a:t> </a:t>
            </a:r>
            <a:r>
              <a:rPr lang="en-US" sz="2105" dirty="0" err="1">
                <a:latin typeface="+mn-lt"/>
                <a:ea typeface="+mn-ea"/>
                <a:cs typeface="+mn-cs"/>
              </a:rPr>
              <a:t>i</a:t>
            </a:r>
            <a:r>
              <a:rPr lang="en-US" sz="2105" dirty="0">
                <a:latin typeface="+mn-lt"/>
                <a:ea typeface="+mn-ea"/>
                <a:cs typeface="+mn-cs"/>
              </a:rPr>
              <a:t> </a:t>
            </a:r>
            <a:r>
              <a:rPr lang="en-US" sz="2105" dirty="0" err="1">
                <a:latin typeface="+mn-lt"/>
                <a:ea typeface="+mn-ea"/>
                <a:cs typeface="+mn-cs"/>
              </a:rPr>
              <a:t>wartości</a:t>
            </a:r>
            <a:r>
              <a:rPr lang="en-US" sz="2105" dirty="0">
                <a:latin typeface="+mn-lt"/>
                <a:ea typeface="+mn-ea"/>
                <a:cs typeface="+mn-cs"/>
              </a:rPr>
              <a:t> </a:t>
            </a:r>
            <a:r>
              <a:rPr lang="en-US" sz="2105" dirty="0" err="1">
                <a:latin typeface="+mn-lt"/>
                <a:ea typeface="+mn-ea"/>
                <a:cs typeface="+mn-cs"/>
              </a:rPr>
              <a:t>organizacji</a:t>
            </a:r>
            <a:r>
              <a:rPr lang="en-US" sz="2105" dirty="0">
                <a:latin typeface="+mn-lt"/>
                <a:ea typeface="+mn-ea"/>
                <a:cs typeface="+mn-cs"/>
              </a:rPr>
              <a:t>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1757024"/>
            <a:ext cx="5508956" cy="3626584"/>
          </a:xfrm>
        </p:spPr>
        <p:txBody>
          <a:bodyPr vert="horz" lIns="80189" tIns="40094" rIns="80189" bIns="40094" rtlCol="0" anchor="b" anchorCtr="0">
            <a:normAutofit fontScale="9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5788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 – Time-bound (</a:t>
            </a:r>
            <a:r>
              <a:rPr lang="en-US" sz="5788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określony</a:t>
            </a:r>
            <a:r>
              <a:rPr lang="en-US" sz="5788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w </a:t>
            </a:r>
            <a:r>
              <a:rPr lang="en-US" sz="5788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czasie</a:t>
            </a:r>
            <a:r>
              <a:rPr lang="en-US" sz="5788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2584" y="1853568"/>
            <a:ext cx="2806601" cy="3377075"/>
          </a:xfrm>
        </p:spPr>
        <p:txBody>
          <a:bodyPr vert="horz" lIns="80189" tIns="40094" rIns="80189" bIns="40094" rtlCol="0" anchor="b"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105" dirty="0" err="1">
                <a:latin typeface="+mn-lt"/>
                <a:ea typeface="+mn-ea"/>
                <a:cs typeface="+mn-cs"/>
              </a:rPr>
              <a:t>Czy</a:t>
            </a:r>
            <a:r>
              <a:rPr lang="en-US" sz="2105" dirty="0">
                <a:latin typeface="+mn-lt"/>
                <a:ea typeface="+mn-ea"/>
                <a:cs typeface="+mn-cs"/>
              </a:rPr>
              <a:t> </a:t>
            </a:r>
            <a:r>
              <a:rPr lang="en-US" sz="2105" dirty="0" err="1">
                <a:latin typeface="+mn-lt"/>
                <a:ea typeface="+mn-ea"/>
                <a:cs typeface="+mn-cs"/>
              </a:rPr>
              <a:t>wyznaczono</a:t>
            </a:r>
            <a:r>
              <a:rPr lang="en-US" sz="2105" dirty="0">
                <a:latin typeface="+mn-lt"/>
                <a:ea typeface="+mn-ea"/>
                <a:cs typeface="+mn-cs"/>
              </a:rPr>
              <a:t> </a:t>
            </a:r>
            <a:r>
              <a:rPr lang="en-US" sz="2105" dirty="0" err="1">
                <a:latin typeface="+mn-lt"/>
                <a:ea typeface="+mn-ea"/>
                <a:cs typeface="+mn-cs"/>
              </a:rPr>
              <a:t>konkretną</a:t>
            </a:r>
            <a:r>
              <a:rPr lang="en-US" sz="2105" dirty="0">
                <a:latin typeface="+mn-lt"/>
                <a:ea typeface="+mn-ea"/>
                <a:cs typeface="+mn-cs"/>
              </a:rPr>
              <a:t> </a:t>
            </a:r>
            <a:r>
              <a:rPr lang="en-US" sz="2105" dirty="0" err="1">
                <a:latin typeface="+mn-lt"/>
                <a:ea typeface="+mn-ea"/>
                <a:cs typeface="+mn-cs"/>
              </a:rPr>
              <a:t>datę</a:t>
            </a:r>
            <a:r>
              <a:rPr lang="en-US" sz="2105" dirty="0">
                <a:latin typeface="+mn-lt"/>
                <a:ea typeface="+mn-ea"/>
                <a:cs typeface="+mn-cs"/>
              </a:rPr>
              <a:t> </a:t>
            </a:r>
            <a:r>
              <a:rPr lang="en-US" sz="2105" dirty="0" err="1">
                <a:latin typeface="+mn-lt"/>
                <a:ea typeface="+mn-ea"/>
                <a:cs typeface="+mn-cs"/>
              </a:rPr>
              <a:t>zakończenia</a:t>
            </a:r>
            <a:r>
              <a:rPr lang="en-US" sz="2105" dirty="0">
                <a:latin typeface="+mn-lt"/>
                <a:ea typeface="+mn-ea"/>
                <a:cs typeface="+mn-cs"/>
              </a:rPr>
              <a:t>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910" y="1291771"/>
            <a:ext cx="3454922" cy="489614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4911" dirty="0"/>
              <a:t>Przykłady celów SMART z branży turystycznej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DCA5F80-1F1F-54FB-E19A-B83D9EF4EE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7671601"/>
              </p:ext>
            </p:extLst>
          </p:nvPr>
        </p:nvGraphicFramePr>
        <p:xfrm>
          <a:off x="4816849" y="1361906"/>
          <a:ext cx="5139901" cy="4826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186</TotalTime>
  <Words>236</Words>
  <Application>Microsoft Office PowerPoint</Application>
  <PresentationFormat>Niestandardowy</PresentationFormat>
  <Paragraphs>29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4" baseType="lpstr">
      <vt:lpstr>Arial</vt:lpstr>
      <vt:lpstr>Calibri</vt:lpstr>
      <vt:lpstr>Open Sans</vt:lpstr>
      <vt:lpstr>Motyw pakietu Office</vt:lpstr>
      <vt:lpstr>Tytuł prezentacji: Reguła SMART w zrównoważonym rozwoju – Cele SMART jako fundament strategii zrównoważonego rozwoju  Opracował: Przemysław Żukiewicz</vt:lpstr>
      <vt:lpstr>Dlaczego warto planować cele?</vt:lpstr>
      <vt:lpstr>Czym jest reguła SMART</vt:lpstr>
      <vt:lpstr>S – Specific (konkretny)</vt:lpstr>
      <vt:lpstr>M – Measurable (mierzalny)</vt:lpstr>
      <vt:lpstr>A – Achievable (osiągalny)</vt:lpstr>
      <vt:lpstr>R – Relevant (istotny)</vt:lpstr>
      <vt:lpstr>T – Time-bound (określony w czasie)</vt:lpstr>
      <vt:lpstr>Przykłady celów SMART z branży turystycznej</vt:lpstr>
      <vt:lpstr>Ćwiczenie: sformułuj cel SMART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2025-07-06T21:21:03Z</dcterms:modified>
</cp:coreProperties>
</file>